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jefV0wERKbpGsoA78F9486iEi/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cab855a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g2ccab855a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cab855a8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169" name="Google Shape;169;g2ccab855a8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cab855a8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2ccab855a8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d142061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g2cd142061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05694e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g2e05694e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d1420612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g2cd1420612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976630" y="323850"/>
            <a:ext cx="9057640" cy="1312545"/>
            <a:chOff x="976630" y="323850"/>
            <a:chExt cx="9057640" cy="1312545"/>
          </a:xfrm>
        </p:grpSpPr>
        <p:sp>
          <p:nvSpPr>
            <p:cNvPr id="85" name="Google Shape;85;p1"/>
            <p:cNvSpPr/>
            <p:nvPr/>
          </p:nvSpPr>
          <p:spPr>
            <a:xfrm>
              <a:off x="976630" y="328930"/>
              <a:ext cx="9057640" cy="1307465"/>
            </a:xfrm>
            <a:prstGeom prst="round1Rect">
              <a:avLst>
                <a:gd name="adj" fmla="val 27529"/>
              </a:avLst>
            </a:prstGeom>
            <a:solidFill>
              <a:schemeClr val="lt1"/>
            </a:solidFill>
            <a:ln w="19050" cap="flat" cmpd="sng">
              <a:solidFill>
                <a:srgbClr val="3973D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50800" dir="18900000" algn="bl" rotWithShape="0">
                <a:srgbClr val="3973D6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976630" y="323850"/>
              <a:ext cx="8514080" cy="1312545"/>
            </a:xfrm>
            <a:prstGeom prst="round1Rect">
              <a:avLst>
                <a:gd name="adj" fmla="val 36266"/>
              </a:avLst>
            </a:prstGeom>
            <a:solidFill>
              <a:srgbClr val="183A76"/>
            </a:solidFill>
            <a:ln w="19050" cap="flat" cmpd="sng">
              <a:solidFill>
                <a:srgbClr val="183A7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78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Malgun Gothic"/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라이브 커머스  프로젝트</a:t>
              </a:r>
              <a:endParaRPr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778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976630" y="328930"/>
              <a:ext cx="64135" cy="130746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8" name="Google Shape;88;p1"/>
            <p:cNvGrpSpPr/>
            <p:nvPr/>
          </p:nvGrpSpPr>
          <p:grpSpPr>
            <a:xfrm>
              <a:off x="6218035" y="470315"/>
              <a:ext cx="471543" cy="508687"/>
              <a:chOff x="6218035" y="470315"/>
              <a:chExt cx="471543" cy="508687"/>
            </a:xfrm>
          </p:grpSpPr>
          <p:sp>
            <p:nvSpPr>
              <p:cNvPr id="89" name="Google Shape;89;p1"/>
              <p:cNvSpPr/>
              <p:nvPr/>
            </p:nvSpPr>
            <p:spPr>
              <a:xfrm>
                <a:off x="6218035" y="470315"/>
                <a:ext cx="275821" cy="309683"/>
              </a:xfrm>
              <a:custGeom>
                <a:avLst/>
                <a:gdLst/>
                <a:ahLst/>
                <a:cxnLst/>
                <a:rect l="l" t="t" r="r" b="b"/>
                <a:pathLst>
                  <a:path w="192882" h="202407" extrusionOk="0">
                    <a:moveTo>
                      <a:pt x="0" y="109537"/>
                    </a:moveTo>
                    <a:lnTo>
                      <a:pt x="180975" y="28575"/>
                    </a:lnTo>
                    <a:lnTo>
                      <a:pt x="69056" y="202406"/>
                    </a:lnTo>
                    <a:lnTo>
                      <a:pt x="52387" y="0"/>
                    </a:lnTo>
                    <a:lnTo>
                      <a:pt x="192881" y="145256"/>
                    </a:lnTo>
                    <a:lnTo>
                      <a:pt x="0" y="109537"/>
                    </a:lnTo>
                    <a:close/>
                  </a:path>
                </a:pathLst>
              </a:custGeom>
              <a:noFill/>
              <a:ln w="12700" cap="rnd" cmpd="dbl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 rot="1436598">
                <a:off x="6518693" y="803023"/>
                <a:ext cx="146147" cy="152902"/>
              </a:xfrm>
              <a:custGeom>
                <a:avLst/>
                <a:gdLst/>
                <a:ahLst/>
                <a:cxnLst/>
                <a:rect l="l" t="t" r="r" b="b"/>
                <a:pathLst>
                  <a:path w="192882" h="202407" extrusionOk="0">
                    <a:moveTo>
                      <a:pt x="0" y="109537"/>
                    </a:moveTo>
                    <a:lnTo>
                      <a:pt x="180975" y="28575"/>
                    </a:lnTo>
                    <a:lnTo>
                      <a:pt x="69056" y="202406"/>
                    </a:lnTo>
                    <a:lnTo>
                      <a:pt x="52387" y="0"/>
                    </a:lnTo>
                    <a:lnTo>
                      <a:pt x="192881" y="145256"/>
                    </a:lnTo>
                    <a:lnTo>
                      <a:pt x="0" y="10953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91" name="Google Shape;91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523" y="1956975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 descr="/temp/fImage149592244296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980" y="1903094"/>
            <a:ext cx="7799705" cy="473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6173" y="1956975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523" y="2731650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6173" y="2731650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03175" y="3826900"/>
            <a:ext cx="2286000" cy="19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9299335" y="4144575"/>
            <a:ext cx="2093700" cy="1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이진영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박우주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0" y="-635"/>
            <a:ext cx="11796395" cy="826135"/>
            <a:chOff x="0" y="-635"/>
            <a:chExt cx="11796395" cy="826135"/>
          </a:xfrm>
        </p:grpSpPr>
        <p:sp>
          <p:nvSpPr>
            <p:cNvPr id="104" name="Google Shape;104;p2"/>
            <p:cNvSpPr/>
            <p:nvPr/>
          </p:nvSpPr>
          <p:spPr>
            <a:xfrm rot="10800000" flipH="1">
              <a:off x="0" y="-635"/>
              <a:ext cx="11796395" cy="826135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0" y="-635"/>
              <a:ext cx="35560" cy="82169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125455" y="181593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  차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755775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30935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" name="Google Shape;109;p2"/>
          <p:cNvCxnSpPr>
            <a:endCxn id="107" idx="2"/>
          </p:cNvCxnSpPr>
          <p:nvPr/>
        </p:nvCxnSpPr>
        <p:spPr>
          <a:xfrm rot="10800000">
            <a:off x="2531745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10" name="Google Shape;110;p2"/>
          <p:cNvSpPr/>
          <p:nvPr/>
        </p:nvSpPr>
        <p:spPr>
          <a:xfrm>
            <a:off x="1341120" y="2095499"/>
            <a:ext cx="1605915" cy="1605915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 rot="-5400000" flipH="1">
            <a:off x="3156585" y="2510155"/>
            <a:ext cx="775970" cy="775970"/>
            <a:chOff x="3156585" y="2510155"/>
            <a:chExt cx="775970" cy="775970"/>
          </a:xfrm>
        </p:grpSpPr>
        <p:sp>
          <p:nvSpPr>
            <p:cNvPr id="112" name="Google Shape;112;p2"/>
            <p:cNvSpPr/>
            <p:nvPr/>
          </p:nvSpPr>
          <p:spPr>
            <a:xfrm>
              <a:off x="3156585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3" name="Google Shape;113;p2"/>
            <p:cNvCxnSpPr/>
            <p:nvPr/>
          </p:nvCxnSpPr>
          <p:spPr>
            <a:xfrm rot="5400000">
              <a:off x="3770630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14" name="Google Shape;114;p2"/>
          <p:cNvSpPr/>
          <p:nvPr/>
        </p:nvSpPr>
        <p:spPr>
          <a:xfrm>
            <a:off x="1926590" y="2653030"/>
            <a:ext cx="425450" cy="377190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945380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4320540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" name="Google Shape;117;p2"/>
          <p:cNvCxnSpPr>
            <a:endCxn id="115" idx="2"/>
          </p:cNvCxnSpPr>
          <p:nvPr/>
        </p:nvCxnSpPr>
        <p:spPr>
          <a:xfrm rot="10800000">
            <a:off x="5721350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18" name="Google Shape;118;p2"/>
          <p:cNvSpPr/>
          <p:nvPr/>
        </p:nvSpPr>
        <p:spPr>
          <a:xfrm>
            <a:off x="4530725" y="2095500"/>
            <a:ext cx="1605280" cy="1605280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" name="Google Shape;119;p2"/>
          <p:cNvGrpSpPr/>
          <p:nvPr/>
        </p:nvGrpSpPr>
        <p:grpSpPr>
          <a:xfrm rot="-5400000" flipH="1">
            <a:off x="6346190" y="2510155"/>
            <a:ext cx="775970" cy="775970"/>
            <a:chOff x="6346190" y="2510155"/>
            <a:chExt cx="775970" cy="775970"/>
          </a:xfrm>
        </p:grpSpPr>
        <p:sp>
          <p:nvSpPr>
            <p:cNvPr id="120" name="Google Shape;120;p2"/>
            <p:cNvSpPr/>
            <p:nvPr/>
          </p:nvSpPr>
          <p:spPr>
            <a:xfrm>
              <a:off x="6346190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1" name="Google Shape;121;p2"/>
            <p:cNvCxnSpPr/>
            <p:nvPr/>
          </p:nvCxnSpPr>
          <p:spPr>
            <a:xfrm rot="5400000">
              <a:off x="6960235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22" name="Google Shape;122;p2"/>
          <p:cNvSpPr/>
          <p:nvPr/>
        </p:nvSpPr>
        <p:spPr>
          <a:xfrm>
            <a:off x="6007710" y="4298938"/>
            <a:ext cx="2368500" cy="946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 dirty="0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II</a:t>
            </a:r>
            <a:endParaRPr sz="1800" b="1" i="0" u="none" strike="noStrike" cap="none" dirty="0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ko-KR" altLang="en-US" sz="1500" b="1" i="0" u="none" strike="noStrike" cap="none" dirty="0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순서</a:t>
            </a:r>
            <a:endParaRPr sz="1500" b="1" i="0" u="none" strike="noStrike" cap="none" dirty="0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8134985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7510780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5" name="Google Shape;125;p2"/>
          <p:cNvCxnSpPr>
            <a:endCxn id="123" idx="2"/>
          </p:cNvCxnSpPr>
          <p:nvPr/>
        </p:nvCxnSpPr>
        <p:spPr>
          <a:xfrm rot="10800000">
            <a:off x="8910955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26" name="Google Shape;126;p2"/>
          <p:cNvSpPr/>
          <p:nvPr/>
        </p:nvSpPr>
        <p:spPr>
          <a:xfrm>
            <a:off x="7720330" y="2095500"/>
            <a:ext cx="1605280" cy="1605280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2"/>
          <p:cNvGrpSpPr/>
          <p:nvPr/>
        </p:nvGrpSpPr>
        <p:grpSpPr>
          <a:xfrm rot="-5400000" flipH="1">
            <a:off x="9535795" y="2510155"/>
            <a:ext cx="775970" cy="775970"/>
            <a:chOff x="9535795" y="2510155"/>
            <a:chExt cx="775970" cy="775970"/>
          </a:xfrm>
        </p:grpSpPr>
        <p:sp>
          <p:nvSpPr>
            <p:cNvPr id="128" name="Google Shape;128;p2"/>
            <p:cNvSpPr/>
            <p:nvPr/>
          </p:nvSpPr>
          <p:spPr>
            <a:xfrm>
              <a:off x="9535795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9" name="Google Shape;129;p2"/>
            <p:cNvCxnSpPr/>
            <p:nvPr/>
          </p:nvCxnSpPr>
          <p:spPr>
            <a:xfrm rot="5400000">
              <a:off x="10149840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30" name="Google Shape;130;p2"/>
          <p:cNvSpPr/>
          <p:nvPr/>
        </p:nvSpPr>
        <p:spPr>
          <a:xfrm>
            <a:off x="9197290" y="4298938"/>
            <a:ext cx="23685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II</a:t>
            </a:r>
            <a:endParaRPr sz="18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및 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기능구현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8348345" y="2626995"/>
            <a:ext cx="349885" cy="461010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5097145" y="2673350"/>
            <a:ext cx="421005" cy="36893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10447655" y="2959100"/>
            <a:ext cx="654050" cy="654050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GOAL</a:t>
            </a:r>
            <a:endParaRPr sz="1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5138600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6436670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818095" y="4298950"/>
            <a:ext cx="23685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</a:t>
            </a:r>
            <a:endParaRPr sz="22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2" name="Google Shape;142;p3"/>
          <p:cNvGrpSpPr/>
          <p:nvPr/>
        </p:nvGrpSpPr>
        <p:grpSpPr>
          <a:xfrm>
            <a:off x="0" y="-635"/>
            <a:ext cx="11796395" cy="826135"/>
            <a:chOff x="0" y="-635"/>
            <a:chExt cx="11796395" cy="826135"/>
          </a:xfrm>
        </p:grpSpPr>
        <p:sp>
          <p:nvSpPr>
            <p:cNvPr id="143" name="Google Shape;143;p3"/>
            <p:cNvSpPr/>
            <p:nvPr/>
          </p:nvSpPr>
          <p:spPr>
            <a:xfrm rot="10800000" flipH="1">
              <a:off x="0" y="-635"/>
              <a:ext cx="11796395" cy="826135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0" y="-635"/>
              <a:ext cx="36195" cy="82232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125455" y="181593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499745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66167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3" descr="/temp/fImage2134137367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7880" y="2570428"/>
            <a:ext cx="1634490" cy="977265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3988" y="2097975"/>
            <a:ext cx="3492451" cy="17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650" y="1891913"/>
            <a:ext cx="20383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 txBox="1"/>
          <p:nvPr/>
        </p:nvSpPr>
        <p:spPr>
          <a:xfrm>
            <a:off x="511925" y="4216575"/>
            <a:ext cx="289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STS -3.9.18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2488525" y="4216575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Workbench 8.0 CE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5941650" y="4216575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Tomcat v9.0 Server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" name="Google Shape;15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7100" y="2038350"/>
            <a:ext cx="1964575" cy="19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"/>
          <p:cNvSpPr txBox="1"/>
          <p:nvPr/>
        </p:nvSpPr>
        <p:spPr>
          <a:xfrm>
            <a:off x="9335825" y="4216575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github.com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g2ccab855a81_0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61" name="Google Shape;161;g2ccab855a81_0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g2ccab855a81_0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3" name="Google Shape;163;g2ccab855a81_0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2ccab855a81_0_0"/>
          <p:cNvSpPr/>
          <p:nvPr/>
        </p:nvSpPr>
        <p:spPr>
          <a:xfrm>
            <a:off x="59503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g2ccab855a81_0_0"/>
          <p:cNvSpPr txBox="1"/>
          <p:nvPr/>
        </p:nvSpPr>
        <p:spPr>
          <a:xfrm>
            <a:off x="4936550" y="173975"/>
            <a:ext cx="9264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g2ccab855a8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" y="825500"/>
            <a:ext cx="11796302" cy="586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g2ccab855a81_1_23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72" name="Google Shape;172;g2ccab855a81_1_23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2ccab855a81_1_23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4" name="Google Shape;174;g2ccab855a81_1_23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2ccab855a81_1_23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2ccab855a81_1_23"/>
          <p:cNvSpPr txBox="1"/>
          <p:nvPr/>
        </p:nvSpPr>
        <p:spPr>
          <a:xfrm>
            <a:off x="5035100" y="177350"/>
            <a:ext cx="12612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2ccab855a81_1_23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/>
              <a:t>1주차</a:t>
            </a: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메인에 관련된 컨트롤러, VO 생성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모든 Mapper, service 만들고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테스트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로그인 페이지,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회원가입 페이지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관리자, 회원, 비회원 구분 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( 시큐리티 활용 )</a:t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g2ccab855a81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550"/>
            <a:ext cx="2438400" cy="44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ccab855a81_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977900"/>
            <a:ext cx="2139500" cy="52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g2ccab855a81_1_34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85" name="Google Shape;185;g2ccab855a81_1_34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g2ccab855a81_1_34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7" name="Google Shape;187;g2ccab855a81_1_34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2ccab855a81_1_34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2ccab855a81_1_34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2주차</a:t>
            </a: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라이브 페이지 생성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상품 페이지 생성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컨트롤러, DTO, DAO 기능들 추가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/>
              <a:t>관련상품 목록 추가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/>
              <a:t>채팅기능 추가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검색기능 추가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카테고리 추가</a:t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" name="Google Shape;190;g2ccab855a81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550"/>
            <a:ext cx="3886200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ccab855a81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0" y="1354550"/>
            <a:ext cx="3204350" cy="187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ccab855a81_1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00" y="3384054"/>
            <a:ext cx="3204349" cy="194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ccab855a81_1_34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g2cd1420612c_0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99" name="Google Shape;199;g2cd1420612c_0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2cd1420612c_0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1" name="Google Shape;201;g2cd1420612c_0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2cd1420612c_0_0"/>
          <p:cNvSpPr txBox="1"/>
          <p:nvPr/>
        </p:nvSpPr>
        <p:spPr>
          <a:xfrm>
            <a:off x="7547700" y="1537125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3주차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카카오페이 추가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( 회원만 구매 가능 )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/>
              <a:t>장바구니 추가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CSS  header, footer 정리</a:t>
            </a:r>
            <a:endParaRPr sz="20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모든 페이지 자리잡기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기능 체크, 버그 수정</a:t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3" name="Google Shape;203;g2cd1420612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950" y="899575"/>
            <a:ext cx="1405325" cy="3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cd1420612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25" y="4271175"/>
            <a:ext cx="61531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cd1420612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324" y="1338038"/>
            <a:ext cx="1980625" cy="251657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cd1420612c_0_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2cd1420612c_0_0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g2e05694e613_0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13" name="Google Shape;213;g2e05694e613_0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g2e05694e613_0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5" name="Google Shape;215;g2e05694e613_0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2e05694e613_0_0"/>
          <p:cNvSpPr/>
          <p:nvPr/>
        </p:nvSpPr>
        <p:spPr>
          <a:xfrm>
            <a:off x="636219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2e05694e613_0_0"/>
          <p:cNvSpPr txBox="1"/>
          <p:nvPr/>
        </p:nvSpPr>
        <p:spPr>
          <a:xfrm>
            <a:off x="4781990" y="173965"/>
            <a:ext cx="2352017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endParaRPr sz="2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localhost_8181_live_main - Chrome 2024-05-27 10-33-52">
            <a:hlinkClick r:id="" action="ppaction://media"/>
            <a:extLst>
              <a:ext uri="{FF2B5EF4-FFF2-40B4-BE49-F238E27FC236}">
                <a16:creationId xmlns:a16="http://schemas.microsoft.com/office/drawing/2014/main" id="{5C3FA697-247F-4F90-9305-942879F354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494" y="929146"/>
            <a:ext cx="9790715" cy="5303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d1420612c_0_21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3" name="Google Shape;223;g2cd1420612c_0_21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24" name="Google Shape;224;g2cd1420612c_0_21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g2cd1420612c_0_21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6" name="Google Shape;226;g2cd1420612c_0_21"/>
          <p:cNvSpPr txBox="1"/>
          <p:nvPr/>
        </p:nvSpPr>
        <p:spPr>
          <a:xfrm>
            <a:off x="323255" y="182880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Google Shape;227;g2cd1420612c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887" y="991675"/>
            <a:ext cx="9512625" cy="53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cd1420612c_0_21"/>
          <p:cNvSpPr/>
          <p:nvPr/>
        </p:nvSpPr>
        <p:spPr>
          <a:xfrm>
            <a:off x="4060288" y="14970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g2cd1420612c_0_21"/>
          <p:cNvSpPr/>
          <p:nvPr/>
        </p:nvSpPr>
        <p:spPr>
          <a:xfrm>
            <a:off x="7540213" y="14970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2cd1420612c_0_21"/>
          <p:cNvSpPr/>
          <p:nvPr/>
        </p:nvSpPr>
        <p:spPr>
          <a:xfrm>
            <a:off x="4060288" y="14837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와이드스크린</PresentationFormat>
  <Paragraphs>54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9</cp:lastModifiedBy>
  <cp:revision>2</cp:revision>
  <dcterms:modified xsi:type="dcterms:W3CDTF">2024-05-27T03:01:27Z</dcterms:modified>
</cp:coreProperties>
</file>